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3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77A1B-BDB3-410F-A8C0-30A5D0F0C939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EF5B2-64AC-424F-BBC9-01FCDD0717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77A1B-BDB3-410F-A8C0-30A5D0F0C939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EF5B2-64AC-424F-BBC9-01FCDD0717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77A1B-BDB3-410F-A8C0-30A5D0F0C939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EF5B2-64AC-424F-BBC9-01FCDD0717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77A1B-BDB3-410F-A8C0-30A5D0F0C939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EF5B2-64AC-424F-BBC9-01FCDD0717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77A1B-BDB3-410F-A8C0-30A5D0F0C939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EF5B2-64AC-424F-BBC9-01FCDD0717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77A1B-BDB3-410F-A8C0-30A5D0F0C939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EF5B2-64AC-424F-BBC9-01FCDD0717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77A1B-BDB3-410F-A8C0-30A5D0F0C939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EF5B2-64AC-424F-BBC9-01FCDD0717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77A1B-BDB3-410F-A8C0-30A5D0F0C939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EF5B2-64AC-424F-BBC9-01FCDD0717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77A1B-BDB3-410F-A8C0-30A5D0F0C939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EF5B2-64AC-424F-BBC9-01FCDD0717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77A1B-BDB3-410F-A8C0-30A5D0F0C939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EF5B2-64AC-424F-BBC9-01FCDD0717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77A1B-BDB3-410F-A8C0-30A5D0F0C939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EF5B2-64AC-424F-BBC9-01FCDD07174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1D77A1B-BDB3-410F-A8C0-30A5D0F0C939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D0EF5B2-64AC-424F-BBC9-01FCDD07174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Language Arts Standard5.2e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Interpret and use graphic sources of information such as maps, graphs, timelines, or tables to address research questions.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5000"/>
            <a:ext cx="1752600" cy="3108960"/>
          </a:xfrm>
        </p:spPr>
        <p:txBody>
          <a:bodyPr>
            <a:normAutofit fontScale="90000"/>
          </a:bodyPr>
          <a:lstStyle/>
          <a:p>
            <a:r>
              <a:rPr lang="en-US" sz="2000" b="0" dirty="0" smtClean="0">
                <a:solidFill>
                  <a:schemeClr val="tx1"/>
                </a:solidFill>
                <a:effectLst/>
              </a:rPr>
              <a:t>LA standard 5.2e: Interpret and use graphic sources of information such as maps, graphs, timelines, or tables to address research questions.</a:t>
            </a:r>
            <a:endParaRPr lang="en-US" sz="2000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Content Placeholder 3" descr="LA 5.1E.jpg"/>
          <p:cNvPicPr>
            <a:picLocks noGrp="1" noChangeAspect="1"/>
          </p:cNvPicPr>
          <p:nvPr>
            <p:ph idx="1"/>
          </p:nvPr>
        </p:nvPicPr>
        <p:blipFill>
          <a:blip r:embed="rId2"/>
          <a:srcRect l="10632" t="34005" r="22921" b="49848"/>
          <a:stretch>
            <a:fillRect/>
          </a:stretch>
        </p:blipFill>
        <p:spPr>
          <a:xfrm>
            <a:off x="2209800" y="1371600"/>
            <a:ext cx="5715000" cy="2286000"/>
          </a:xfrm>
        </p:spPr>
      </p:pic>
      <p:pic>
        <p:nvPicPr>
          <p:cNvPr id="5" name="Picture 4" descr="LA 5.1E 001.jpg"/>
          <p:cNvPicPr>
            <a:picLocks noChangeAspect="1"/>
          </p:cNvPicPr>
          <p:nvPr/>
        </p:nvPicPr>
        <p:blipFill>
          <a:blip r:embed="rId3"/>
          <a:srcRect l="9145" t="11111" r="14037" b="66389"/>
          <a:stretch>
            <a:fillRect/>
          </a:stretch>
        </p:blipFill>
        <p:spPr>
          <a:xfrm>
            <a:off x="2209800" y="3733800"/>
            <a:ext cx="5715000" cy="275544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09800" y="381000"/>
            <a:ext cx="5638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Tables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LA 5.1E 001.jpg"/>
          <p:cNvPicPr>
            <a:picLocks noGrp="1" noChangeAspect="1"/>
          </p:cNvPicPr>
          <p:nvPr>
            <p:ph idx="1"/>
          </p:nvPr>
        </p:nvPicPr>
        <p:blipFill>
          <a:blip r:embed="rId2"/>
          <a:srcRect l="9088" t="10820" r="15612" b="47157"/>
          <a:stretch>
            <a:fillRect/>
          </a:stretch>
        </p:blipFill>
        <p:spPr>
          <a:xfrm>
            <a:off x="2438400" y="914400"/>
            <a:ext cx="5410200" cy="4970078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81000" y="1295400"/>
            <a:ext cx="1752600" cy="3566160"/>
          </a:xfrm>
          <a:prstGeom prst="rect">
            <a:avLst/>
          </a:prstGeom>
        </p:spPr>
        <p:txBody>
          <a:bodyPr vert="horz" anchor="b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 standard 5.2e: Interpret and use graphic sources of information such as maps, graphs, timelines, or tables to address research questions.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33600" y="228600"/>
            <a:ext cx="5638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Tables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A 5.1E 002.jpg"/>
          <p:cNvPicPr>
            <a:picLocks noGrp="1" noChangeAspect="1"/>
          </p:cNvPicPr>
          <p:nvPr>
            <p:ph idx="1"/>
          </p:nvPr>
        </p:nvPicPr>
        <p:blipFill>
          <a:blip r:embed="rId2"/>
          <a:srcRect l="9974" t="27248" r="17714" b="43213"/>
          <a:stretch>
            <a:fillRect/>
          </a:stretch>
        </p:blipFill>
        <p:spPr>
          <a:xfrm>
            <a:off x="2057400" y="1143000"/>
            <a:ext cx="6686062" cy="4495800"/>
          </a:xfrm>
        </p:spPr>
      </p:pic>
      <p:sp>
        <p:nvSpPr>
          <p:cNvPr id="5" name="Rectangle 4"/>
          <p:cNvSpPr/>
          <p:nvPr/>
        </p:nvSpPr>
        <p:spPr>
          <a:xfrm>
            <a:off x="2133600" y="304800"/>
            <a:ext cx="5638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graphs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1295400"/>
            <a:ext cx="1752600" cy="3566160"/>
          </a:xfrm>
          <a:prstGeom prst="rect">
            <a:avLst/>
          </a:prstGeom>
        </p:spPr>
        <p:txBody>
          <a:bodyPr vert="horz" anchor="b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 standard 5.2e: Interpret and use graphic sources of information such as maps, graphs, timelines, or tables to address research questions.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LA 5.1E 003.jpg"/>
          <p:cNvPicPr>
            <a:picLocks noGrp="1" noChangeAspect="1"/>
          </p:cNvPicPr>
          <p:nvPr>
            <p:ph idx="1"/>
          </p:nvPr>
        </p:nvPicPr>
        <p:blipFill>
          <a:blip r:embed="rId2"/>
          <a:srcRect l="9311" t="7071" r="15033" b="65353"/>
          <a:stretch>
            <a:fillRect/>
          </a:stretch>
        </p:blipFill>
        <p:spPr>
          <a:xfrm>
            <a:off x="2133600" y="1600200"/>
            <a:ext cx="6223000" cy="3733800"/>
          </a:xfrm>
        </p:spPr>
      </p:pic>
      <p:sp>
        <p:nvSpPr>
          <p:cNvPr id="4" name="Rectangle 3"/>
          <p:cNvSpPr/>
          <p:nvPr/>
        </p:nvSpPr>
        <p:spPr>
          <a:xfrm>
            <a:off x="2133600" y="304800"/>
            <a:ext cx="5638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graphs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1295400"/>
            <a:ext cx="1752600" cy="3566160"/>
          </a:xfrm>
          <a:prstGeom prst="rect">
            <a:avLst/>
          </a:prstGeom>
        </p:spPr>
        <p:txBody>
          <a:bodyPr vert="horz" anchor="b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 standard 5.2e: Interpret and use graphic sources of information such as maps, graphs, timelines, or tables to address research questions.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33600" y="304800"/>
            <a:ext cx="5638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graphs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7" name="Content Placeholder 6" descr="LA 5.1E 007.jpg"/>
          <p:cNvPicPr>
            <a:picLocks noGrp="1" noChangeAspect="1"/>
          </p:cNvPicPr>
          <p:nvPr>
            <p:ph idx="1"/>
          </p:nvPr>
        </p:nvPicPr>
        <p:blipFill>
          <a:blip r:embed="rId2"/>
          <a:srcRect l="47059" t="7568" r="14186" b="67172"/>
          <a:stretch>
            <a:fillRect/>
          </a:stretch>
        </p:blipFill>
        <p:spPr>
          <a:xfrm>
            <a:off x="5638800" y="1600200"/>
            <a:ext cx="2982897" cy="3200400"/>
          </a:xfrm>
        </p:spPr>
      </p:pic>
      <p:pic>
        <p:nvPicPr>
          <p:cNvPr id="8" name="Picture 7" descr="LA 5.1E 007.jpg"/>
          <p:cNvPicPr>
            <a:picLocks noChangeAspect="1"/>
          </p:cNvPicPr>
          <p:nvPr/>
        </p:nvPicPr>
        <p:blipFill>
          <a:blip r:embed="rId2"/>
          <a:srcRect l="11882" t="7778" r="53658" b="71591"/>
          <a:stretch>
            <a:fillRect/>
          </a:stretch>
        </p:blipFill>
        <p:spPr>
          <a:xfrm>
            <a:off x="2057400" y="1524000"/>
            <a:ext cx="3324726" cy="32766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81000" y="1295400"/>
            <a:ext cx="1752600" cy="3566160"/>
          </a:xfrm>
          <a:prstGeom prst="rect">
            <a:avLst/>
          </a:prstGeom>
        </p:spPr>
        <p:txBody>
          <a:bodyPr vert="horz" anchor="b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 standard 5.2e: Interpret and use graphic sources of information such as maps, graphs, timelines, or tables to address research questions.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A 5.1E 007.jpg"/>
          <p:cNvPicPr>
            <a:picLocks noGrp="1" noChangeAspect="1"/>
          </p:cNvPicPr>
          <p:nvPr>
            <p:ph idx="1"/>
          </p:nvPr>
        </p:nvPicPr>
        <p:blipFill>
          <a:blip r:embed="rId2"/>
          <a:srcRect l="13153" t="48732" r="11968" b="37116"/>
          <a:stretch>
            <a:fillRect/>
          </a:stretch>
        </p:blipFill>
        <p:spPr>
          <a:xfrm>
            <a:off x="2514600" y="1066800"/>
            <a:ext cx="5285014" cy="1644227"/>
          </a:xfrm>
        </p:spPr>
      </p:pic>
      <p:pic>
        <p:nvPicPr>
          <p:cNvPr id="5" name="Picture 4" descr="LA 5.1E 005.jpg"/>
          <p:cNvPicPr>
            <a:picLocks noChangeAspect="1"/>
          </p:cNvPicPr>
          <p:nvPr/>
        </p:nvPicPr>
        <p:blipFill>
          <a:blip r:embed="rId3"/>
          <a:srcRect l="17078" t="10017" r="26305" b="70813"/>
          <a:stretch>
            <a:fillRect/>
          </a:stretch>
        </p:blipFill>
        <p:spPr>
          <a:xfrm>
            <a:off x="2438400" y="2895600"/>
            <a:ext cx="5410200" cy="301552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81000" y="1295400"/>
            <a:ext cx="1752600" cy="3566160"/>
          </a:xfrm>
          <a:prstGeom prst="rect">
            <a:avLst/>
          </a:prstGeom>
        </p:spPr>
        <p:txBody>
          <a:bodyPr vert="horz" anchor="b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 standard 5.2e: Interpret and use graphic sources of information such as maps, graphs, timelines, or tables to address research questions.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33600" y="304800"/>
            <a:ext cx="5638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maps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A 5.1E 006.jpg"/>
          <p:cNvPicPr>
            <a:picLocks noGrp="1" noChangeAspect="1"/>
          </p:cNvPicPr>
          <p:nvPr>
            <p:ph idx="1"/>
          </p:nvPr>
        </p:nvPicPr>
        <p:blipFill>
          <a:blip r:embed="rId2"/>
          <a:srcRect l="11660" t="7285" r="8973" b="59894"/>
          <a:stretch>
            <a:fillRect/>
          </a:stretch>
        </p:blipFill>
        <p:spPr>
          <a:xfrm>
            <a:off x="2209800" y="1524000"/>
            <a:ext cx="6156796" cy="4191000"/>
          </a:xfrm>
        </p:spPr>
      </p:pic>
      <p:sp>
        <p:nvSpPr>
          <p:cNvPr id="5" name="Rectangle 4"/>
          <p:cNvSpPr/>
          <p:nvPr/>
        </p:nvSpPr>
        <p:spPr>
          <a:xfrm>
            <a:off x="2133600" y="457200"/>
            <a:ext cx="5638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timelines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1295400"/>
            <a:ext cx="1752600" cy="3566160"/>
          </a:xfrm>
          <a:prstGeom prst="rect">
            <a:avLst/>
          </a:prstGeom>
        </p:spPr>
        <p:txBody>
          <a:bodyPr vert="horz" anchor="b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 standard 5.2e: Interpret and use graphic sources of information such as maps, graphs, timelines, or tables to address research questions.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70</TotalTime>
  <Words>214</Words>
  <Application>Microsoft Office PowerPoint</Application>
  <PresentationFormat>On-screen Show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Aspect</vt:lpstr>
      <vt:lpstr>Language Arts Standard5.2e</vt:lpstr>
      <vt:lpstr>LA standard 5.2e: Interpret and use graphic sources of information such as maps, graphs, timelines, or tables to address research questions.</vt:lpstr>
      <vt:lpstr>Slide 3</vt:lpstr>
      <vt:lpstr>Slide 4</vt:lpstr>
      <vt:lpstr>Slide 5</vt:lpstr>
      <vt:lpstr>Slide 6</vt:lpstr>
      <vt:lpstr>Slide 7</vt:lpstr>
      <vt:lpstr>Slide 8</vt:lpstr>
    </vt:vector>
  </TitlesOfParts>
  <Company>Tulsa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Language Arts Standard5.2e</dc:title>
  <dc:creator>maxweel</dc:creator>
  <cp:lastModifiedBy>maxweel</cp:lastModifiedBy>
  <cp:revision>8</cp:revision>
  <dcterms:created xsi:type="dcterms:W3CDTF">2010-02-16T15:12:19Z</dcterms:created>
  <dcterms:modified xsi:type="dcterms:W3CDTF">2010-02-16T16:22:48Z</dcterms:modified>
</cp:coreProperties>
</file>